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FFCC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45" d="100"/>
          <a:sy n="45" d="100"/>
        </p:scale>
        <p:origin x="142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8F23-7ACF-4456-A3C4-87328D9929AE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32527-E68E-4BB8-8F0A-73D62D32BF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3375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8F23-7ACF-4456-A3C4-87328D9929AE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32527-E68E-4BB8-8F0A-73D62D32BF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3806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8F23-7ACF-4456-A3C4-87328D9929AE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32527-E68E-4BB8-8F0A-73D62D32BF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9065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8F23-7ACF-4456-A3C4-87328D9929AE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32527-E68E-4BB8-8F0A-73D62D32BF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805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8F23-7ACF-4456-A3C4-87328D9929AE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32527-E68E-4BB8-8F0A-73D62D32BF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8580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8F23-7ACF-4456-A3C4-87328D9929AE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32527-E68E-4BB8-8F0A-73D62D32BF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7682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8F23-7ACF-4456-A3C4-87328D9929AE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32527-E68E-4BB8-8F0A-73D62D32BF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9664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8F23-7ACF-4456-A3C4-87328D9929AE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32527-E68E-4BB8-8F0A-73D62D32BF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7682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8F23-7ACF-4456-A3C4-87328D9929AE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32527-E68E-4BB8-8F0A-73D62D32BF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4600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8F23-7ACF-4456-A3C4-87328D9929AE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32527-E68E-4BB8-8F0A-73D62D32BF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349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8F23-7ACF-4456-A3C4-87328D9929AE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32527-E68E-4BB8-8F0A-73D62D32BF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6881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98F23-7ACF-4456-A3C4-87328D9929AE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32527-E68E-4BB8-8F0A-73D62D32BF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2087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9C46DF2-560B-4AF1-BA4A-236849D81ADC}"/>
              </a:ext>
            </a:extLst>
          </p:cNvPr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0318C6DC-BCC1-4465-8FE8-65E1C3DA70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162746"/>
            <a:ext cx="6858000" cy="1668380"/>
          </a:xfrm>
        </p:spPr>
        <p:txBody>
          <a:bodyPr>
            <a:noAutofit/>
          </a:bodyPr>
          <a:lstStyle/>
          <a:p>
            <a:pPr algn="l"/>
            <a:r>
              <a:rPr lang="ja-JP" altLang="en-US" sz="3600" dirty="0">
                <a:solidFill>
                  <a:srgbClr val="0000FF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天川薬湯センター </a:t>
            </a:r>
            <a:r>
              <a:rPr lang="ja-JP" altLang="en-US" sz="4400" dirty="0">
                <a:solidFill>
                  <a:srgbClr val="0000FF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みずは</a:t>
            </a:r>
            <a:r>
              <a:rPr lang="ja-JP" altLang="en-US" sz="4400" dirty="0" err="1">
                <a:solidFill>
                  <a:srgbClr val="0000FF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の</a:t>
            </a:r>
            <a:r>
              <a:rPr lang="ja-JP" altLang="en-US" sz="4400" dirty="0">
                <a:solidFill>
                  <a:srgbClr val="0000FF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湯</a:t>
            </a:r>
            <a:br>
              <a:rPr lang="en-US" altLang="ja-JP" sz="3600" dirty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</a:br>
            <a:r>
              <a:rPr lang="ja-JP" altLang="en-US" sz="3600" dirty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　　　　　 </a:t>
            </a:r>
            <a:r>
              <a:rPr lang="ja-JP" altLang="en-US" sz="5400" dirty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休 館 </a:t>
            </a:r>
            <a:r>
              <a:rPr lang="ja-JP" altLang="en-US" sz="3600" dirty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のお知らせ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9CE4BF16-C20D-4D0E-BE65-2FF83BBAF5E1}"/>
              </a:ext>
            </a:extLst>
          </p:cNvPr>
          <p:cNvSpPr txBox="1">
            <a:spLocks/>
          </p:cNvSpPr>
          <p:nvPr/>
        </p:nvSpPr>
        <p:spPr>
          <a:xfrm>
            <a:off x="0" y="2135223"/>
            <a:ext cx="6858000" cy="2026611"/>
          </a:xfrm>
          <a:prstGeom prst="rect">
            <a:avLst/>
          </a:prstGeom>
        </p:spPr>
        <p:txBody>
          <a:bodyPr vert="horz" lIns="121920" tIns="60960" rIns="121920" bIns="60960" rtlCol="0" anchor="t">
            <a:normAutofit fontScale="4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ts val="4000"/>
              </a:lnSpc>
            </a:pPr>
            <a:r>
              <a:rPr lang="ja-JP" altLang="en-US" sz="7700" dirty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天川薬湯センターみずは</a:t>
            </a:r>
            <a:r>
              <a:rPr lang="ja-JP" altLang="en-US" sz="7700" dirty="0" err="1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の</a:t>
            </a:r>
            <a:r>
              <a:rPr lang="ja-JP" altLang="en-US" sz="7700" dirty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湯は</a:t>
            </a:r>
            <a:endParaRPr lang="en-US" altLang="ja-JP" sz="7700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  <a:p>
            <a:pPr algn="just">
              <a:lnSpc>
                <a:spcPts val="4000"/>
              </a:lnSpc>
            </a:pPr>
            <a:r>
              <a:rPr lang="ja-JP" altLang="en-US" sz="7700" dirty="0">
                <a:solidFill>
                  <a:srgbClr val="0000FF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リニューアル工事のため</a:t>
            </a:r>
            <a:endParaRPr lang="en-US" altLang="ja-JP" sz="7700" dirty="0">
              <a:solidFill>
                <a:srgbClr val="0000FF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  <a:p>
            <a:pPr algn="just">
              <a:lnSpc>
                <a:spcPts val="4000"/>
              </a:lnSpc>
            </a:pPr>
            <a:r>
              <a:rPr lang="ja-JP" altLang="en-US" sz="7700" dirty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下記の期間について休館となります</a:t>
            </a:r>
            <a:endParaRPr lang="en-US" altLang="ja-JP" sz="7700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  <a:p>
            <a:pPr algn="just">
              <a:lnSpc>
                <a:spcPts val="5867"/>
              </a:lnSpc>
            </a:pPr>
            <a:endParaRPr lang="en-US" altLang="ja-JP" sz="12800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  <a:p>
            <a:pPr>
              <a:lnSpc>
                <a:spcPts val="5867"/>
              </a:lnSpc>
            </a:pPr>
            <a:endParaRPr lang="en-US" altLang="ja-JP" sz="23466" dirty="0">
              <a:solidFill>
                <a:srgbClr val="FF000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E27CB57A-7077-41CD-AD05-254957E8D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562" b="93151" l="9878" r="94668">
                        <a14:foregroundMark x1="17832" y1="71062" x2="17832" y2="71062"/>
                        <a14:foregroundMark x1="42133" y1="54966" x2="42133" y2="54966"/>
                        <a14:foregroundMark x1="47465" y1="82021" x2="47465" y2="82021"/>
                        <a14:foregroundMark x1="57343" y1="85445" x2="57343" y2="85445"/>
                        <a14:foregroundMark x1="71766" y1="68322" x2="71766" y2="68322"/>
                        <a14:foregroundMark x1="46591" y1="45548" x2="46591" y2="45548"/>
                        <a14:foregroundMark x1="50262" y1="42808" x2="50262" y2="42808"/>
                        <a14:foregroundMark x1="53671" y1="8562" x2="53671" y2="8562"/>
                        <a14:foregroundMark x1="53934" y1="12329" x2="53934" y2="12329"/>
                        <a14:foregroundMark x1="59003" y1="46747" x2="59003" y2="46747"/>
                        <a14:foregroundMark x1="62413" y1="46062" x2="62413" y2="46062"/>
                        <a14:foregroundMark x1="57867" y1="47260" x2="57867" y2="47260"/>
                        <a14:foregroundMark x1="58217" y1="45548" x2="58217" y2="45548"/>
                        <a14:foregroundMark x1="75962" y1="41781" x2="75962" y2="41781"/>
                        <a14:foregroundMark x1="78234" y1="35616" x2="78234" y2="35616"/>
                        <a14:foregroundMark x1="70892" y1="52740" x2="70892" y2="52740"/>
                        <a14:foregroundMark x1="68094" y1="49486" x2="70892" y2="53253"/>
                        <a14:foregroundMark x1="61014" y1="51027" x2="61276" y2="58219"/>
                        <a14:foregroundMark x1="69755" y1="57705" x2="67832" y2="62158"/>
                        <a14:foregroundMark x1="79633" y1="66610" x2="79633" y2="66610"/>
                        <a14:foregroundMark x1="80507" y1="57705" x2="80507" y2="57705"/>
                        <a14:foregroundMark x1="80245" y1="93151" x2="80245" y2="93151"/>
                        <a14:foregroundMark x1="85839" y1="57192" x2="85839" y2="57192"/>
                        <a14:foregroundMark x1="94668" y1="85959" x2="94668" y2="88699"/>
                        <a14:foregroundMark x1="90997" y1="85959" x2="90997" y2="85959"/>
                        <a14:foregroundMark x1="89248" y1="82021" x2="89248" y2="8202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329" y="7022710"/>
            <a:ext cx="3995671" cy="2039748"/>
          </a:xfrm>
          <a:prstGeom prst="rect">
            <a:avLst/>
          </a:prstGeom>
        </p:spPr>
      </p:pic>
      <p:sp>
        <p:nvSpPr>
          <p:cNvPr id="8" name="タイトル 1">
            <a:extLst>
              <a:ext uri="{FF2B5EF4-FFF2-40B4-BE49-F238E27FC236}">
                <a16:creationId xmlns:a16="http://schemas.microsoft.com/office/drawing/2014/main" id="{93B4D6BB-79F2-4735-9569-DE456E8634B4}"/>
              </a:ext>
            </a:extLst>
          </p:cNvPr>
          <p:cNvSpPr txBox="1">
            <a:spLocks/>
          </p:cNvSpPr>
          <p:nvPr/>
        </p:nvSpPr>
        <p:spPr>
          <a:xfrm>
            <a:off x="-2474493" y="4161834"/>
            <a:ext cx="11999493" cy="3288719"/>
          </a:xfrm>
          <a:prstGeom prst="rect">
            <a:avLst/>
          </a:prstGeom>
        </p:spPr>
        <p:txBody>
          <a:bodyPr vert="horz" lIns="121920" tIns="60960" rIns="121920" bIns="6096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5867"/>
              </a:lnSpc>
            </a:pPr>
            <a:endParaRPr lang="en-US" altLang="ja-JP" sz="4800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  <a:p>
            <a:pPr algn="just">
              <a:lnSpc>
                <a:spcPts val="5867"/>
              </a:lnSpc>
            </a:pPr>
            <a:r>
              <a:rPr lang="ja-JP" altLang="en-US" sz="14933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1DC31417-3E22-4F61-92C2-0951F8A2A9DC}"/>
              </a:ext>
            </a:extLst>
          </p:cNvPr>
          <p:cNvSpPr txBox="1">
            <a:spLocks/>
          </p:cNvSpPr>
          <p:nvPr/>
        </p:nvSpPr>
        <p:spPr>
          <a:xfrm>
            <a:off x="0" y="3861095"/>
            <a:ext cx="6858000" cy="1766473"/>
          </a:xfrm>
          <a:prstGeom prst="rect">
            <a:avLst/>
          </a:prstGeom>
        </p:spPr>
        <p:txBody>
          <a:bodyPr vert="horz" lIns="121920" tIns="60960" rIns="121920" bIns="6096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ts val="5867"/>
              </a:lnSpc>
            </a:pPr>
            <a:r>
              <a:rPr lang="ja-JP" altLang="en-US" sz="3600" dirty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休館期間</a:t>
            </a:r>
            <a:endParaRPr lang="en-US" altLang="ja-JP" sz="3600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  <a:p>
            <a:pPr algn="just">
              <a:lnSpc>
                <a:spcPts val="5867"/>
              </a:lnSpc>
            </a:pPr>
            <a:r>
              <a:rPr lang="ja-JP" altLang="en-US" sz="3600" dirty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 </a:t>
            </a:r>
            <a:r>
              <a:rPr lang="ja-JP" altLang="en-US" sz="2800" dirty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令和７年 </a:t>
            </a:r>
            <a:r>
              <a:rPr lang="en-US" altLang="ja-JP" sz="3600" dirty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10</a:t>
            </a:r>
            <a:r>
              <a:rPr lang="ja-JP" altLang="en-US" sz="2400" dirty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月</a:t>
            </a:r>
            <a:r>
              <a:rPr lang="ja-JP" altLang="en-US" sz="3600" dirty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１</a:t>
            </a:r>
            <a:r>
              <a:rPr lang="ja-JP" altLang="en-US" sz="2400" dirty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日</a:t>
            </a:r>
            <a:r>
              <a:rPr lang="ja-JP" altLang="en-US" sz="3600" dirty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～</a:t>
            </a:r>
            <a:r>
              <a:rPr lang="ja-JP" altLang="en-US" sz="2800" dirty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令和８年 </a:t>
            </a:r>
            <a:r>
              <a:rPr lang="ja-JP" altLang="en-US" sz="3600" dirty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４</a:t>
            </a:r>
            <a:r>
              <a:rPr lang="ja-JP" altLang="en-US" sz="2400" dirty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月</a:t>
            </a:r>
            <a:r>
              <a:rPr lang="en-US" altLang="ja-JP" sz="3600" dirty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30</a:t>
            </a:r>
            <a:r>
              <a:rPr lang="ja-JP" altLang="en-US" sz="2400" dirty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日頃</a:t>
            </a:r>
            <a:endParaRPr lang="en-US" altLang="ja-JP" sz="23466" dirty="0">
              <a:solidFill>
                <a:srgbClr val="FF000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D24C11FA-9500-4884-A0B5-D02D4943FC07}"/>
              </a:ext>
            </a:extLst>
          </p:cNvPr>
          <p:cNvSpPr txBox="1">
            <a:spLocks/>
          </p:cNvSpPr>
          <p:nvPr/>
        </p:nvSpPr>
        <p:spPr>
          <a:xfrm>
            <a:off x="0" y="5806193"/>
            <a:ext cx="6858000" cy="2433035"/>
          </a:xfrm>
          <a:prstGeom prst="rect">
            <a:avLst/>
          </a:prstGeom>
        </p:spPr>
        <p:txBody>
          <a:bodyPr vert="horz" lIns="121920" tIns="60960" rIns="121920" bIns="6096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ts val="4400"/>
              </a:lnSpc>
            </a:pPr>
            <a:r>
              <a:rPr lang="ja-JP" altLang="en-US" sz="2800" dirty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休館期間中は御迷惑をおかけしますが</a:t>
            </a:r>
            <a:endParaRPr lang="en-US" altLang="ja-JP" sz="2800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  <a:p>
            <a:pPr algn="just">
              <a:lnSpc>
                <a:spcPts val="4400"/>
              </a:lnSpc>
            </a:pPr>
            <a:r>
              <a:rPr lang="ja-JP" altLang="en-US" sz="2800" dirty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ご理解ご協力をお願いします</a:t>
            </a:r>
            <a:endParaRPr lang="en-US" altLang="ja-JP" sz="2800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  <a:p>
            <a:pPr>
              <a:lnSpc>
                <a:spcPts val="5867"/>
              </a:lnSpc>
            </a:pPr>
            <a:endParaRPr lang="en-US" altLang="ja-JP" sz="23466" dirty="0">
              <a:solidFill>
                <a:srgbClr val="FF000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66755CFE-665F-40F5-BD2B-D3856B7DD02C}"/>
              </a:ext>
            </a:extLst>
          </p:cNvPr>
          <p:cNvSpPr txBox="1">
            <a:spLocks/>
          </p:cNvSpPr>
          <p:nvPr/>
        </p:nvSpPr>
        <p:spPr>
          <a:xfrm>
            <a:off x="0" y="8281185"/>
            <a:ext cx="6858000" cy="932239"/>
          </a:xfrm>
          <a:prstGeom prst="rect">
            <a:avLst/>
          </a:prstGeom>
        </p:spPr>
        <p:txBody>
          <a:bodyPr vert="horz" lIns="121920" tIns="60960" rIns="121920" bIns="6096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ts val="5867"/>
              </a:lnSpc>
            </a:pPr>
            <a:r>
              <a:rPr lang="ja-JP" altLang="en-US" sz="2400" dirty="0"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山西区賛助会・天川村</a:t>
            </a:r>
            <a:endParaRPr lang="en-US" altLang="ja-JP" sz="2400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  <a:p>
            <a:pPr>
              <a:lnSpc>
                <a:spcPts val="5867"/>
              </a:lnSpc>
            </a:pPr>
            <a:endParaRPr lang="en-US" altLang="ja-JP" sz="23466" dirty="0">
              <a:solidFill>
                <a:srgbClr val="FF000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6323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66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ＤＨＰ特太ゴシック体</vt:lpstr>
      <vt:lpstr>Arial</vt:lpstr>
      <vt:lpstr>Calibri</vt:lpstr>
      <vt:lpstr>Calibri Light</vt:lpstr>
      <vt:lpstr>Office テーマ</vt:lpstr>
      <vt:lpstr>天川薬湯センター みずはの湯 　　　　　 休 館 のお知らせ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天川薬湯センターみずはの湯 冬期時短営業のお知らせ</dc:title>
  <dc:creator>1907159</dc:creator>
  <cp:lastModifiedBy>2302235</cp:lastModifiedBy>
  <cp:revision>14</cp:revision>
  <cp:lastPrinted>2025-09-10T23:53:26Z</cp:lastPrinted>
  <dcterms:created xsi:type="dcterms:W3CDTF">2025-01-09T05:22:07Z</dcterms:created>
  <dcterms:modified xsi:type="dcterms:W3CDTF">2025-09-30T02:36:47Z</dcterms:modified>
</cp:coreProperties>
</file>